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Proxima Nova Extrabold"/>
      <p:bold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ProximaNova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647c268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647c268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647c268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647c268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2647c268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2647c268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2647c268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2647c268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2647c2684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2647c2684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2647c268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2647c268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2647c268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2647c268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2647c268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2647c268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647c268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647c268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2647c268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2647c268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2647c268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2647c268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647c268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2647c268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647c268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647c268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2647c2684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2647c2684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647c268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2647c268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647c268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2647c268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2647c2684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2647c268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2647c2684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2647c268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2647c2684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2647c268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2647c2684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2647c2684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2647c26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2647c26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2647c268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2647c268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2647c26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2647c26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647c268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647c268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2647c268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2647c268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647c268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647c268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2647c268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2647c268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2647c268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2647c268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1.jp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Relationship Id="rId5" Type="http://schemas.openxmlformats.org/officeDocument/2006/relationships/image" Target="../media/image18.jpg"/><Relationship Id="rId6" Type="http://schemas.openxmlformats.org/officeDocument/2006/relationships/image" Target="../media/image23.jp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40.jpg"/><Relationship Id="rId7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Relationship Id="rId4" Type="http://schemas.openxmlformats.org/officeDocument/2006/relationships/image" Target="../media/image30.jpg"/><Relationship Id="rId5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074475" y="2807038"/>
            <a:ext cx="480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en" sz="24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ut off your procrastination habit</a:t>
            </a:r>
            <a:endParaRPr sz="24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125175" y="3689300"/>
            <a:ext cx="4705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Brandon Kim </a:t>
            </a:r>
            <a:r>
              <a:rPr lang="en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|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Sylvia Wu </a:t>
            </a:r>
            <a:r>
              <a:rPr lang="en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|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Echo Zhang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50" y="-336150"/>
            <a:ext cx="3799228" cy="59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4914775" y="3461488"/>
            <a:ext cx="3126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00" y="925862"/>
            <a:ext cx="1827749" cy="164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571950" y="77510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Revisions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8" name="Google Shape;138;p22"/>
          <p:cNvCxnSpPr/>
          <p:nvPr/>
        </p:nvCxnSpPr>
        <p:spPr>
          <a:xfrm>
            <a:off x="697200" y="14431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697200" y="1763650"/>
            <a:ext cx="62751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Rephrased the prompts to be more specific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Made the status visible “Recording”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Added arrows to indicate it’s clickable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Allowed users to skip steps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50" y="799500"/>
            <a:ext cx="1965000" cy="7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150" y="1050200"/>
            <a:ext cx="1921333" cy="7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100" y="3068950"/>
            <a:ext cx="1564575" cy="6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8525" y="2348425"/>
            <a:ext cx="1035699" cy="6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5454" y="3741351"/>
            <a:ext cx="170264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100" y="4023045"/>
            <a:ext cx="1702650" cy="86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15375" y="395325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Usability Tests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>
            <a:off x="740625" y="1063413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67775" y="1701825"/>
            <a:ext cx="75672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Explore the app for the first time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 a new task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a plan for the task / Use a saved plan for the task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 a task as complete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40625" y="1158825"/>
            <a:ext cx="146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Scenarios: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571950" y="77510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Test Results#1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9" name="Google Shape;159;p24"/>
          <p:cNvCxnSpPr/>
          <p:nvPr/>
        </p:nvCxnSpPr>
        <p:spPr>
          <a:xfrm>
            <a:off x="697200" y="14431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697200" y="1650875"/>
            <a:ext cx="8240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voice input for a single number/date: Scroll bar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expected to plan step-by-step: List with items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25" y="3076950"/>
            <a:ext cx="2001250" cy="8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81" y="3984125"/>
            <a:ext cx="815894" cy="8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902" y="3016401"/>
            <a:ext cx="1873450" cy="8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6">
            <a:alphaModFix/>
          </a:blip>
          <a:srcRect b="34127" l="4927" r="12680" t="12698"/>
          <a:stretch/>
        </p:blipFill>
        <p:spPr>
          <a:xfrm>
            <a:off x="6268225" y="2826650"/>
            <a:ext cx="1965000" cy="225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7638" y="3835122"/>
            <a:ext cx="1589975" cy="109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561100" y="407563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Test Results#2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1" name="Google Shape;171;p25"/>
          <p:cNvCxnSpPr/>
          <p:nvPr/>
        </p:nvCxnSpPr>
        <p:spPr>
          <a:xfrm>
            <a:off x="686350" y="1075650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686350" y="1283338"/>
            <a:ext cx="8240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expected ways to edit their tasks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changed the detail screen and added edit feature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68823" l="54289" r="33182" t="7647"/>
          <a:stretch/>
        </p:blipFill>
        <p:spPr>
          <a:xfrm>
            <a:off x="1704375" y="2528388"/>
            <a:ext cx="2162775" cy="22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4">
            <a:alphaModFix/>
          </a:blip>
          <a:srcRect b="23860" l="5711" r="7618" t="19572"/>
          <a:stretch/>
        </p:blipFill>
        <p:spPr>
          <a:xfrm>
            <a:off x="5049875" y="2438662"/>
            <a:ext cx="2102962" cy="24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571950" y="77510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Test Results#3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0" name="Google Shape;180;p26"/>
          <p:cNvCxnSpPr/>
          <p:nvPr/>
        </p:nvCxnSpPr>
        <p:spPr>
          <a:xfrm>
            <a:off x="697200" y="14431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697200" y="1650875"/>
            <a:ext cx="83661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were confused about some </a:t>
            </a: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how to use them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Added icons and tutorials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28617" l="6740" r="14605" t="19809"/>
          <a:stretch/>
        </p:blipFill>
        <p:spPr>
          <a:xfrm>
            <a:off x="-30668" y="2975049"/>
            <a:ext cx="1765868" cy="20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4">
            <a:alphaModFix/>
          </a:blip>
          <a:srcRect b="22881" l="3348" r="6145" t="20691"/>
          <a:stretch/>
        </p:blipFill>
        <p:spPr>
          <a:xfrm>
            <a:off x="1735200" y="2925350"/>
            <a:ext cx="1914475" cy="2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 b="24763" l="6043" r="4020" t="17201"/>
          <a:stretch/>
        </p:blipFill>
        <p:spPr>
          <a:xfrm>
            <a:off x="7229526" y="2951580"/>
            <a:ext cx="1914475" cy="219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6">
            <a:alphaModFix/>
          </a:blip>
          <a:srcRect b="48772" l="501" r="77387" t="38862"/>
          <a:stretch/>
        </p:blipFill>
        <p:spPr>
          <a:xfrm rot="-5400000">
            <a:off x="3619214" y="3214413"/>
            <a:ext cx="1929775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7">
            <a:alphaModFix/>
          </a:blip>
          <a:srcRect b="19833" l="0" r="0" t="17560"/>
          <a:stretch/>
        </p:blipFill>
        <p:spPr>
          <a:xfrm>
            <a:off x="5351325" y="3009637"/>
            <a:ext cx="1808338" cy="1997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130225" y="190365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Final Paper Prototype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2" name="Google Shape;192;p27"/>
          <p:cNvCxnSpPr/>
          <p:nvPr/>
        </p:nvCxnSpPr>
        <p:spPr>
          <a:xfrm>
            <a:off x="255475" y="2571738"/>
            <a:ext cx="3046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18288" l="0" r="0" t="9598"/>
          <a:stretch/>
        </p:blipFill>
        <p:spPr>
          <a:xfrm rot="-5400000">
            <a:off x="4132700" y="-243912"/>
            <a:ext cx="4391275" cy="56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332450" y="185925"/>
            <a:ext cx="64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Task 1: Frequent Procrastinated Tasks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9" name="Google Shape;199;p28"/>
          <p:cNvCxnSpPr/>
          <p:nvPr/>
        </p:nvCxnSpPr>
        <p:spPr>
          <a:xfrm>
            <a:off x="2127600" y="834813"/>
            <a:ext cx="4888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11830" l="0" r="645" t="8291"/>
          <a:stretch/>
        </p:blipFill>
        <p:spPr>
          <a:xfrm rot="-5400000">
            <a:off x="2484087" y="77150"/>
            <a:ext cx="4175825" cy="59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332450" y="177575"/>
            <a:ext cx="64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Task 2: Make goals more manageable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6" name="Google Shape;206;p29"/>
          <p:cNvCxnSpPr/>
          <p:nvPr/>
        </p:nvCxnSpPr>
        <p:spPr>
          <a:xfrm>
            <a:off x="2127600" y="812863"/>
            <a:ext cx="4888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15633" l="0" r="0" t="10380"/>
          <a:stretch/>
        </p:blipFill>
        <p:spPr>
          <a:xfrm rot="-5400000">
            <a:off x="2547287" y="272687"/>
            <a:ext cx="4212450" cy="55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2729550" y="43920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Digital Mockup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3" name="Google Shape;213;p30"/>
          <p:cNvCxnSpPr/>
          <p:nvPr/>
        </p:nvCxnSpPr>
        <p:spPr>
          <a:xfrm>
            <a:off x="3665700" y="11072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63" y="2021726"/>
            <a:ext cx="691272" cy="6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3448650" y="2911500"/>
            <a:ext cx="2399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 frequently procrastinated tasks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3275550" y="1549625"/>
            <a:ext cx="2745300" cy="2745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0" y="234274"/>
            <a:ext cx="3027500" cy="467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50" y="751450"/>
            <a:ext cx="2689510" cy="40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096" y="783300"/>
            <a:ext cx="2753503" cy="39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62200" y="1113200"/>
            <a:ext cx="832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Do you have things you want to do but always put off... 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487450" y="17812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type="title"/>
          </p:nvPr>
        </p:nvSpPr>
        <p:spPr>
          <a:xfrm>
            <a:off x="407250" y="2721275"/>
            <a:ext cx="832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Are there times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 you don’t know how to start on things so you wait 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until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 the last minute... 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547350" y="3762863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75" y="490175"/>
            <a:ext cx="2503400" cy="4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925" y="417475"/>
            <a:ext cx="2748549" cy="44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527" y="276275"/>
            <a:ext cx="2888723" cy="44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2729550" y="43920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Digital Mockup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6" name="Google Shape;236;p33"/>
          <p:cNvCxnSpPr/>
          <p:nvPr/>
        </p:nvCxnSpPr>
        <p:spPr>
          <a:xfrm>
            <a:off x="3665700" y="11072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725" y="2011750"/>
            <a:ext cx="882975" cy="8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3410413" y="3125625"/>
            <a:ext cx="2475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goals more manageable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3275538" y="1650475"/>
            <a:ext cx="2745300" cy="2745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0" y="369125"/>
            <a:ext cx="2704947" cy="43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23" y="421457"/>
            <a:ext cx="2366650" cy="4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157" y="456762"/>
            <a:ext cx="2432419" cy="419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/>
          <p:nvPr/>
        </p:nvSpPr>
        <p:spPr>
          <a:xfrm>
            <a:off x="2611000" y="3081625"/>
            <a:ext cx="9786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972300" y="2846275"/>
            <a:ext cx="638700" cy="638700"/>
          </a:xfrm>
          <a:prstGeom prst="ellipse">
            <a:avLst/>
          </a:prstGeom>
          <a:solidFill>
            <a:srgbClr val="E5EE0D">
              <a:alpha val="5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964" y="498800"/>
            <a:ext cx="2717570" cy="422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177" y="498800"/>
            <a:ext cx="2497648" cy="422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6775" y="-837525"/>
            <a:ext cx="3462626" cy="64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00" y="516600"/>
            <a:ext cx="2500799" cy="42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513" y="481825"/>
            <a:ext cx="2661383" cy="43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993" y="440400"/>
            <a:ext cx="2748557" cy="42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/>
          <p:nvPr/>
        </p:nvSpPr>
        <p:spPr>
          <a:xfrm>
            <a:off x="5390025" y="2126725"/>
            <a:ext cx="896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5069600" y="2012275"/>
            <a:ext cx="396900" cy="396900"/>
          </a:xfrm>
          <a:prstGeom prst="ellipse">
            <a:avLst/>
          </a:prstGeom>
          <a:solidFill>
            <a:srgbClr val="E5EE0D">
              <a:alpha val="5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13" y="511450"/>
            <a:ext cx="2499629" cy="428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431" y="511450"/>
            <a:ext cx="2625411" cy="4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533" y="511450"/>
            <a:ext cx="2419755" cy="42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75" y="339623"/>
            <a:ext cx="2563150" cy="438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085" y="344600"/>
            <a:ext cx="2563140" cy="4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784875" y="46135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Summary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3" name="Google Shape;283;p39"/>
          <p:cNvCxnSpPr/>
          <p:nvPr/>
        </p:nvCxnSpPr>
        <p:spPr>
          <a:xfrm>
            <a:off x="910125" y="1129438"/>
            <a:ext cx="1629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51" y="-168075"/>
            <a:ext cx="3339350" cy="593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832125" y="1519825"/>
            <a:ext cx="497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Narrowing down the scope is important, but we must consider everything a user might want to do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Paper prototyping allows us to change a lot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Usability testing helps us to realize the problems that we overlooked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2848475" y="2628425"/>
            <a:ext cx="32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b="1" sz="30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Any Questions?</a:t>
            </a:r>
            <a:endParaRPr sz="24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1" name="Google Shape;291;p40"/>
          <p:cNvCxnSpPr/>
          <p:nvPr/>
        </p:nvCxnSpPr>
        <p:spPr>
          <a:xfrm>
            <a:off x="3501725" y="3277063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350" y="753937"/>
            <a:ext cx="1827749" cy="164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</a:rPr>
              <a:t>Contribution Statement</a:t>
            </a:r>
            <a:endParaRPr b="1" sz="2400" u="sng">
              <a:solidFill>
                <a:srgbClr val="FFFFFF"/>
              </a:solidFill>
            </a:endParaRPr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Sylvia Wu: 40% Present, Presentation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Echo Zhang: 35% Presentation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Brandon Kim: 25% Present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59850" y="514650"/>
            <a:ext cx="243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The Problem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76800" y="1369500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Procrastination</a:t>
            </a: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Existing technology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 designed for organized people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Procrastinators are losing control of their own time and life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3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585100" y="118273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/>
          <p:nvPr/>
        </p:nvSpPr>
        <p:spPr>
          <a:xfrm>
            <a:off x="5188325" y="0"/>
            <a:ext cx="5143500" cy="5143500"/>
          </a:xfrm>
          <a:prstGeom prst="rect">
            <a:avLst/>
          </a:prstGeom>
          <a:solidFill>
            <a:srgbClr val="515151">
              <a:alpha val="1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593650" y="666850"/>
            <a:ext cx="395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Primary Tasks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3589500" y="133493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75" y="2146225"/>
            <a:ext cx="882975" cy="8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213" y="2257051"/>
            <a:ext cx="691272" cy="6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420300" y="3146825"/>
            <a:ext cx="2399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 frequently procrastinated tasks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286363" y="3260100"/>
            <a:ext cx="2475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goals more </a:t>
            </a: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manageable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247200" y="1784950"/>
            <a:ext cx="2745300" cy="2745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151488" y="1784950"/>
            <a:ext cx="2745300" cy="2745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807225" y="1988100"/>
            <a:ext cx="26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Initial Prototype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943325" y="26561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525" y="215103"/>
            <a:ext cx="4689067" cy="47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32793" l="2404" r="65063" t="30809"/>
          <a:stretch/>
        </p:blipFill>
        <p:spPr>
          <a:xfrm>
            <a:off x="504312" y="1654625"/>
            <a:ext cx="2304045" cy="2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32793" l="32851" r="40545" t="30809"/>
          <a:stretch/>
        </p:blipFill>
        <p:spPr>
          <a:xfrm>
            <a:off x="3908026" y="1654625"/>
            <a:ext cx="1884096" cy="2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32793" l="58653" r="16666" t="30809"/>
          <a:stretch/>
        </p:blipFill>
        <p:spPr>
          <a:xfrm>
            <a:off x="6858141" y="1654625"/>
            <a:ext cx="1747897" cy="22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79050" y="395325"/>
            <a:ext cx="64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Task 1: Frequent Procrastinated Tasks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>
            <a:off x="504300" y="987213"/>
            <a:ext cx="4888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79050" y="395325"/>
            <a:ext cx="64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Task 2: Make goals more manageable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504300" y="987213"/>
            <a:ext cx="4888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47168" l="0" r="55769" t="18239"/>
          <a:stretch/>
        </p:blipFill>
        <p:spPr>
          <a:xfrm>
            <a:off x="951950" y="1865315"/>
            <a:ext cx="3473071" cy="207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63730" l="39903" r="28686" t="4403"/>
          <a:stretch/>
        </p:blipFill>
        <p:spPr>
          <a:xfrm>
            <a:off x="4098829" y="1152475"/>
            <a:ext cx="2024643" cy="157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21592" l="43268" r="0" t="36269"/>
          <a:stretch/>
        </p:blipFill>
        <p:spPr>
          <a:xfrm>
            <a:off x="4156171" y="2888227"/>
            <a:ext cx="3656754" cy="207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82800" y="125255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Testing Process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>
            <a:off x="708050" y="192063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99750" y="2248225"/>
            <a:ext cx="381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H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euristic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Evaluations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Usability Tests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800" y="1252550"/>
            <a:ext cx="4812301" cy="28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571950" y="775100"/>
            <a:ext cx="38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Heuristic Evaluations</a:t>
            </a:r>
            <a:endParaRPr b="1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>
            <a:off x="697200" y="1443188"/>
            <a:ext cx="1965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225" y="687324"/>
            <a:ext cx="2661575" cy="8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025" y="2091850"/>
            <a:ext cx="978250" cy="9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 b="0" l="0" r="0" t="16415"/>
          <a:stretch/>
        </p:blipFill>
        <p:spPr>
          <a:xfrm>
            <a:off x="4268475" y="2991475"/>
            <a:ext cx="1465600" cy="7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4460" y="1129450"/>
            <a:ext cx="1691640" cy="8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2350" y="3921225"/>
            <a:ext cx="1882266" cy="9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97200" y="1763650"/>
            <a:ext cx="63909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Prompts are not specific enough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Status of the microphone button is not shown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 the list clickable?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Can’t skip unwanted question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